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B715-D95A-4AC4-BA1A-0F8A25E77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641D7-46AD-4086-A3E7-70A71D550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506CE-2B3F-4D2C-A97C-15C93D76A0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CC03C-C420-4E99-A09B-D049AF35E2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4EF32-D642-4F2B-8719-0C5A21194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E9C22-B5C5-4738-8FE2-5C855775F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C1DE0-C32F-4917-9BFD-05335551C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49E9-DAEE-4ACE-92D4-BAEA0872E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530A-1D68-43FA-AA7D-CC81E49B29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E2D1-A8DD-45F7-8F0E-64830D4D2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7E76-3F0E-46DC-82E3-B647CE1A7F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A70765-341D-4559-B4D9-A914F0E0E2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ru-RU"/>
              <a:t>Виктор Михайлович Васнецов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2774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28844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2644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"/>
            <a:ext cx="80010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Виктор Михайлович Васнецов родился 15 мая 1848 года в далеком вятском селе Лопьял в большой патриархальной семье деревенского священника. Вскоре семья переехала в село Рябово, где и прошло детство художника. Он рано начал рисовать, но по традиции сыновья должны были наследовать профессию отца, и мальчика в 1858 году отдали в духовное училище, а вскоре перевели в Вятскую духовную семинарию. </a:t>
            </a:r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 Вятская губерния славилась тогда местными художниками. Чего только не делали мастера и мастерицы: вышивка, резьба по дереву, начиная с дуг и вальков и кончая наличниками деревенских изб, разрисованные ложки и мебель, глиняные расписные игрушки, знаменитые вятские пряники - все это мог видеть любознательный и пытливый мальчик. </a:t>
            </a:r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 Природа края с холмистыми перелесками и таежными глухими лесами, извилистыми речками и широкими равнинами таила в себе особое очарование и прелесть. Ее нельзя было не полюбить, не привязаться к ней сердцем. С детских лет слышал Васнецов былины и сказки о русских богатырях, протяжные грустные песни, которые на посиделках при свете лучин пели женщины. Это не могло не оказать влияния на формирование мировоззрения будущего художника, на развитие его таланта. Именно в Вятке зародилась его страстная привязанность к искусству, к народному эпосу.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Иван-Царевич на Сером Волке (1889)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9544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br>
              <a:rPr lang="ru-RU" sz="4000"/>
            </a:br>
            <a:r>
              <a:rPr lang="ru-RU" sz="4000"/>
              <a:t>Три царевны подземного царства (1881)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334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Аленушкин пруд (1880)</a:t>
            </a:r>
            <a:r>
              <a:rPr lang="en-US" sz="4000"/>
              <a:t> </a:t>
            </a:r>
            <a:r>
              <a:rPr lang="ru-RU" sz="4000"/>
              <a:t>и Алёнушка (1881)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81200"/>
            <a:ext cx="31908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65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/>
              <a:t> </a:t>
            </a:r>
            <a:br>
              <a:rPr lang="ru-RU" sz="4000"/>
            </a:br>
            <a:r>
              <a:rPr lang="ru-RU" sz="4000"/>
              <a:t>Богатыри (1898)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235</Words>
  <Application>Microsoft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Оформление по умолчанию</vt:lpstr>
      <vt:lpstr>Виктор Михайлович Васнецов</vt:lpstr>
      <vt:lpstr>Слайд 2</vt:lpstr>
      <vt:lpstr>Иван-Царевич на Сером Волке (1889)</vt:lpstr>
      <vt:lpstr>  Три царевны подземного царства (1881)</vt:lpstr>
      <vt:lpstr>Аленушкин пруд (1880) и Алёнушка (1881)</vt:lpstr>
      <vt:lpstr>  Богатыри (1898)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Админ</cp:lastModifiedBy>
  <cp:revision>1</cp:revision>
  <cp:lastPrinted>1601-01-01T00:00:00Z</cp:lastPrinted>
  <dcterms:created xsi:type="dcterms:W3CDTF">1601-01-01T00:00:00Z</dcterms:created>
  <dcterms:modified xsi:type="dcterms:W3CDTF">2012-02-20T05:33:55Z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