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704BB4-059B-4A8F-AEE3-A48DDE0537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1F0B-11B5-4BD8-898A-72DEBA064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1C24-875B-4FD4-85FE-350FBBF1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44E1-20DD-46B1-B706-E80CA40162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1ECC2-7E15-4275-8047-9DBA66C3BC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F5A26-18FC-4FAC-A0A8-5667C9C7B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E8969-6B5D-44DE-BC9D-7DDD68639D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92E2-BBB6-49B1-AEDB-ECC5B9D25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54A2-3268-4E23-8472-0FFBF275AA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43942-64F7-475A-9032-19943379C3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FEB10-4E0C-49D5-ACF8-0A950CD308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EED2CF3-8263-4845-AADC-98B5B33AD55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2%D0%BE%D0%BB%D1%8F_%D0%A8%D1%83%D0%BC%D0%BE%D0%B2&amp;action=edit&amp;redlink=1" TargetMode="External"/><Relationship Id="rId2" Type="http://schemas.openxmlformats.org/officeDocument/2006/relationships/hyperlink" Target="http://ru.wikipedia.org/wiki/%D0%9E%D1%80%D0%B4%D0%B5%D0%BD_%D0%9B%D0%B5%D0%BD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ru.wikipedia.org/w/index.php?title=%D0%92%D0%BE%D0%BB%D0%BE%D0%B4%D1%8F_%D0%9A%D0%B0%D0%B7%D0%BD%D0%B0%D1%87%D0%B5%D0%B5%D0%B2&amp;action=edit&amp;redlink=1" TargetMode="External"/><Relationship Id="rId4" Type="http://schemas.openxmlformats.org/officeDocument/2006/relationships/hyperlink" Target="http://ru.wikipedia.org/wiki/%D0%92%D0%B8%D1%82%D1%8F_%D0%9A%D0%BE%D1%80%D0%BE%D0%B1%D0%BA%D0%BE%D0%B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B%D0%BE%D0%B4%D1%8F_%D0%94%D1%83%D0%B1%D0%B8%D0%BD%D0%B8%D0%BD" TargetMode="External"/><Relationship Id="rId2" Type="http://schemas.openxmlformats.org/officeDocument/2006/relationships/hyperlink" Target="http://ru.wikipedia.org/wiki/%D0%9E%D1%80%D0%B4%D0%B5%D0%BD_%D0%9A%D1%80%D0%B0%D1%81%D0%BD%D0%BE%D0%B3%D0%BE_%D0%97%D0%BD%D0%B0%D0%BC%D0%B5%D0%BD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ru.wikipedia.org/w/index.php?title=%D0%9A%D0%BE%D1%81%D1%82%D1%8F_%D0%9A%D1%80%D0%B0%D0%B2%D1%87%D1%83%D0%BA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2%D0%B0%D0%BB%D0%B5%D1%80%D0%B8%D0%B9_%D0%92%D0%BE%D0%BB%D0%BA%D0%BE%D0%B2&amp;action=edit&amp;redlink=1" TargetMode="External"/><Relationship Id="rId2" Type="http://schemas.openxmlformats.org/officeDocument/2006/relationships/hyperlink" Target="http://ru.wikipedia.org/wiki/%D0%9E%D1%80%D0%B4%D0%B5%D0%BD_%D0%9E%D1%82%D0%B5%D1%87%D0%B5%D1%81%D1%82%D0%B2%D0%B5%D0%BD%D0%BD%D0%BE%D0%B9_%D0%B2%D0%BE%D0%B9%D0%BD%D1%8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ru.wikipedia.org/w/index.php?title=%D0%A1%D0%B0%D1%88%D0%B0_%D0%9A%D0%BE%D0%B2%D0%B0%D0%BB%D1%91%D0%B2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ru.wikipedia.org/w/index.php?title=%D0%92%D0%BE%D0%BB%D0%BE%D0%B4%D1%8F_%D0%A1%D0%B0%D0%BC%D0%BE%D1%80%D1%83%D1%85%D0%B0&amp;action=edit&amp;redlink=1" TargetMode="External"/><Relationship Id="rId7" Type="http://schemas.openxmlformats.org/officeDocument/2006/relationships/hyperlink" Target="http://ru.wikipedia.org/w/index.php?title=%D0%9B%D1%91%D0%BD%D1%8F_%D0%90%D0%BD%D0%BA%D0%B8%D0%BD%D0%BE%D0%B2%D0%B8%D1%87&amp;action=edit&amp;redlink=1" TargetMode="External"/><Relationship Id="rId2" Type="http://schemas.openxmlformats.org/officeDocument/2006/relationships/hyperlink" Target="http://ru.wikipedia.org/wiki/%D0%9E%D1%80%D0%B4%D0%B5%D0%BD_%D0%9A%D1%80%D0%B0%D1%81%D0%BD%D0%BE%D0%B9_%D0%97%D0%B2%D0%B5%D0%B7%D0%B4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2%D0%B8%D1%82%D1%8F_%D0%9A%D0%BE%D0%B2%D0%B0%D0%BB%D0%B5%D0%BD%D0%BA%D0%BE&amp;action=edit&amp;redlink=1" TargetMode="External"/><Relationship Id="rId5" Type="http://schemas.openxmlformats.org/officeDocument/2006/relationships/hyperlink" Target="http://ru.wikipedia.org/w/index.php?title=%D0%92%D0%B0%D0%BD%D1%8F_%D0%90%D0%BD%D0%B4%D1%80%D0%B8%D0%B0%D0%BD%D0%BE%D0%B2&amp;action=edit&amp;redlink=1" TargetMode="External"/><Relationship Id="rId4" Type="http://schemas.openxmlformats.org/officeDocument/2006/relationships/hyperlink" Target="http://ru.wikipedia.org/w/index.php?title=%D0%A8%D1%83%D1%80%D0%B0_%D0%95%D1%84%D1%80%D0%B5%D0%BC%D0%BE%D0%B2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91%D0%BD%D1%8F_%D0%93%D0%BE%D0%BB%D0%B8%D0%BA%D0%BE%D0%B2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8%D0%BD%D0%B0_%D0%9F%D0%BE%D1%80%D1%82%D0%BD%D0%BE%D0%B2%D0%B0" TargetMode="External"/><Relationship Id="rId5" Type="http://schemas.openxmlformats.org/officeDocument/2006/relationships/hyperlink" Target="http://ru.wikipedia.org/wiki/%D0%92%D0%B0%D0%BB%D1%8F_%D0%9A%D0%BE%D1%82%D0%B8%D0%BA" TargetMode="External"/><Relationship Id="rId4" Type="http://schemas.openxmlformats.org/officeDocument/2006/relationships/hyperlink" Target="http://ru.wikipedia.org/wiki/%D0%9C%D0%B0%D1%80%D0%B0%D1%82_%D0%9A%D0%B0%D0%B7%D0%B5%D0%B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_%D0%B8%D1%8E%D0%BB%D1%8F" TargetMode="External"/><Relationship Id="rId3" Type="http://schemas.openxmlformats.org/officeDocument/2006/relationships/hyperlink" Target="http://ru.wikipedia.org/wiki/1930_%D0%B3%D0%BE%D0%B4" TargetMode="External"/><Relationship Id="rId7" Type="http://schemas.openxmlformats.org/officeDocument/2006/relationships/hyperlink" Target="http://ru.wikipedia.org/wiki/%D0%A8%D0%B0%D1%82%D0%BA%D0%BE%D0%B2%D1%81%D0%BA%D0%B8%D0%B9_%D1%80%D0%B0%D0%B9%D0%BE%D0%BD_%D0%9D%D0%B8%D0%B6%D0%B5%D0%B3%D0%BE%D1%80%D0%BE%D0%B4%D1%81%D0%BA%D0%BE%D0%B9_%D0%BE%D0%B1%D0%BB%D0%B0%D1%81%D1%82%D0%B8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ru.wikipedia.org/wiki/25_%D1%8F%D0%BD%D0%B2%D0%B0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42_%D0%B3%D0%BE%D0%B4" TargetMode="External"/><Relationship Id="rId11" Type="http://schemas.openxmlformats.org/officeDocument/2006/relationships/hyperlink" Target="http://ru.wikipedia.org/wiki/%D0%9A%D0%B8%D1%88%D0%B5%D1%87%D0%BD%D0%B8%D0%BA" TargetMode="External"/><Relationship Id="rId5" Type="http://schemas.openxmlformats.org/officeDocument/2006/relationships/hyperlink" Target="http://ru.wikipedia.org/wiki/%D0%A1%D0%B0%D0%BD%D0%BA%D1%82-%D0%9F%D0%B5%D1%82%D0%B5%D1%80%D0%B1%D1%83%D1%80%D0%B3" TargetMode="External"/><Relationship Id="rId10" Type="http://schemas.openxmlformats.org/officeDocument/2006/relationships/hyperlink" Target="http://ru.wikipedia.org/wiki/%D0%A2%D1%83%D0%B1%D0%B5%D1%80%D0%BA%D1%83%D0%BB%D1%91%D0%B7" TargetMode="External"/><Relationship Id="rId4" Type="http://schemas.openxmlformats.org/officeDocument/2006/relationships/hyperlink" Target="http://ru.wikipedia.org/wiki/%D0%9B%D0%B5%D0%BD%D0%B8%D0%BD%D0%B3%D1%80%D0%B0%D0%B4" TargetMode="External"/><Relationship Id="rId9" Type="http://schemas.openxmlformats.org/officeDocument/2006/relationships/hyperlink" Target="http://ru.wikipedia.org/wiki/194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0%D0%B4%D0%B5%D0%BD_%D0%9A%D1%80%D0%B0%D1%81%D0%BD%D0%BE%D0%B3%D0%BE_%D0%97%D0%BD%D0%B0%D0%BC%D0%B5%D0%BD%D0%B8" TargetMode="External"/><Relationship Id="rId2" Type="http://schemas.openxmlformats.org/officeDocument/2006/relationships/hyperlink" Target="http://ru.wikipedia.org/wiki/%D0%A1%D0%BE%D0%B2%D0%B5%D1%82%D1%81%D0%BA%D0%B8%D0%B5_%D0%BF%D0%B0%D1%80%D1%82%D0%B8%D0%B7%D0%B0%D0%BD%D1%8B_%D0%B2_%D0%92%D0%B5%D0%BB%D0%B8%D0%BA%D0%BE%D0%B9_%D0%9E%D1%82%D0%B5%D1%87%D0%B5%D1%81%D1%82%D0%B2%D0%B5%D0%BD%D0%BD%D0%BE%D0%B9_%D0%B2%D0%BE%D0%B9%D0%BD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ru.wikipedia.org/wiki/%D0%A3%D0%BA%D1%80%D0%B0%D0%B8%D0%BD%D0%B0" TargetMode="External"/><Relationship Id="rId7" Type="http://schemas.openxmlformats.org/officeDocument/2006/relationships/hyperlink" Target="http://ru.wikipedia.org/wiki/1958_%D0%B3%D0%BE%D0%B4" TargetMode="External"/><Relationship Id="rId2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1%80%D0%B4%D0%B5%D0%BD_%D0%9E%D1%82%D0%B5%D1%87%D0%B5%D1%81%D1%82%D0%B2%D0%B5%D0%BD%D0%BD%D0%BE%D0%B9_%D0%B2%D0%BE%D0%B9%D0%BD%D1%8B" TargetMode="External"/><Relationship Id="rId5" Type="http://schemas.openxmlformats.org/officeDocument/2006/relationships/hyperlink" Target="http://ru.wikipedia.org/wiki/%D0%A5%D0%BC%D0%B5%D0%BB%D1%8C%D0%BD%D0%B8%D1%86%D0%BA%D0%B0%D1%8F_%D0%BE%D0%B1%D0%BB%D0%B0%D1%81%D1%82%D1%8C" TargetMode="External"/><Relationship Id="rId4" Type="http://schemas.openxmlformats.org/officeDocument/2006/relationships/hyperlink" Target="http://ru.wikipedia.org/wiki/%D0%98%D0%B7%D1%8F%D1%81%D0%BB%D0%B0%D0%B2_(%D0%B3%D0%BE%D1%80%D0%BE%D0%B4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1%88%D0%B8%D1%81%D1%82" TargetMode="External"/><Relationship Id="rId3" Type="http://schemas.openxmlformats.org/officeDocument/2006/relationships/hyperlink" Target="http://ru.wikipedia.org/wiki/%D0%A0%D0%B5%D0%B9%D0%B4" TargetMode="External"/><Relationship Id="rId7" Type="http://schemas.openxmlformats.org/officeDocument/2006/relationships/hyperlink" Target="http://ru.wikipedia.org/wiki/%D0%97%D0%B0_%D0%B1%D0%BE%D0%B5%D0%B2%D1%8B%D0%B5_%D0%B7%D0%B0%D1%81%D0%BB%D1%83%D0%B3%D0%B8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ru.wikipedia.org/wiki/%D0%A0%D0%BE%D0%BA%D0%BE%D1%81%D1%81%D0%BE%D0%B2%D1%81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0_%D0%BE%D1%82%D0%B2%D0%B0%D0%B3%D1%83" TargetMode="External"/><Relationship Id="rId11" Type="http://schemas.openxmlformats.org/officeDocument/2006/relationships/hyperlink" Target="http://ru.wikipedia.org/wiki/1965" TargetMode="External"/><Relationship Id="rId5" Type="http://schemas.openxmlformats.org/officeDocument/2006/relationships/hyperlink" Target="http://ru.wikipedia.org/wiki/%D0%9E%D1%80%D0%B4%D0%B5%D0%BD_%D0%9E%D1%82%D0%B5%D1%87%D0%B5%D1%81%D1%82%D0%B2%D0%B5%D0%BD%D0%BD%D0%BE%D0%B9_%D0%B2%D0%BE%D0%B9%D0%BD%D1%8B" TargetMode="External"/><Relationship Id="rId10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://ru.wikipedia.org/wiki/%D0%94%D0%B8%D0%B2%D0%B5%D1%80%D1%81%D0%B8%D1%8F" TargetMode="External"/><Relationship Id="rId9" Type="http://schemas.openxmlformats.org/officeDocument/2006/relationships/hyperlink" Target="http://ru.wikipedia.org/wiki/%D0%93%D1%80%D0%B0%D0%BD%D0%B0%D1%82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0%BD%D0%B8%D0%BD%D0%B3%D1%80%D0%B0%D0%B4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ru.wikipedia.org/wiki/%D0%91%D0%BB%D0%BE%D0%BA%D0%B0%D0%B4%D0%B0_%D0%9B%D0%B5%D0%BD%D0%B8%D0%BD%D0%B3%D1%80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5%D0%B4%D0%B0%D0%BB%D1%8C_%C2%AB%D0%97%D0%B0_%D0%BE%D1%82%D0%B2%D0%B0%D0%B3%D1%83%C2%BB" TargetMode="External"/><Relationship Id="rId5" Type="http://schemas.openxmlformats.org/officeDocument/2006/relationships/hyperlink" Target="http://ru.wikipedia.org/wiki/%D0%9E%D1%80%D0%B4%D0%B5%D0%BD_%D0%91%D0%BE%D0%B5%D0%B2%D0%BE%D0%B3%D0%BE_%D0%9A%D1%80%D0%B0%D1%81%D0%BD%D0%BE%D0%B3%D0%BE_%D0%97%D0%BD%D0%B0%D0%BC%D0%B5%D0%BD%D0%B8" TargetMode="External"/><Relationship Id="rId4" Type="http://schemas.openxmlformats.org/officeDocument/2006/relationships/hyperlink" Target="http://ru.wikipedia.org/wiki/%D0%9E%D1%80%D0%B4%D0%B5%D0%BD_%D0%9B%D0%B5%D0%BD%D0%B8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4" TargetMode="External"/><Relationship Id="rId2" Type="http://schemas.openxmlformats.org/officeDocument/2006/relationships/hyperlink" Target="http://ru.wikipedia.org/wiki/16_%D1%84%D0%B5%D0%B2%D1%80%D0%B0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ru.wikipedia.org/wiki/%D0%97%D0%B0_%D0%BE%D1%82%D0%B2%D0%B0%D0%B3%D1%83_(%D0%BC%D0%B5%D0%B4%D0%B0%D0%BB%D1%8C)" TargetMode="External"/><Relationship Id="rId4" Type="http://schemas.openxmlformats.org/officeDocument/2006/relationships/hyperlink" Target="http://ru.wikipedia.org/wiki/%D0%93%D0%B5%D1%81%D1%82%D0%B0%D0%BF%D0%B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3_%D0%B3%D0%BE%D0%B4" TargetMode="External"/><Relationship Id="rId13" Type="http://schemas.openxmlformats.org/officeDocument/2006/relationships/hyperlink" Target="http://ru.wikipedia.org/wiki/%D0%92%D0%B8%D1%82%D0%B5%D0%B1%D1%81%D0%BA" TargetMode="External"/><Relationship Id="rId3" Type="http://schemas.openxmlformats.org/officeDocument/2006/relationships/hyperlink" Target="http://ru.wikipedia.org/wiki/%D0%9A%D0%B0%D0%BD%D0%B8%D0%BA%D1%83%D0%BB%D1%8B" TargetMode="External"/><Relationship Id="rId7" Type="http://schemas.openxmlformats.org/officeDocument/2006/relationships/hyperlink" Target="http://ru.wikipedia.org/wiki/%D0%AE%D0%BD%D1%8B%D0%B5_%D0%BC%D1%81%D1%82%D0%B8%D1%82%D0%B5%D0%BB%D0%B8" TargetMode="External"/><Relationship Id="rId12" Type="http://schemas.openxmlformats.org/officeDocument/2006/relationships/hyperlink" Target="http://ru.wikipedia.org/w/index.php?title=%D0%93%D0%BE%D1%80%D1%8F%D0%BD%D1%8B_(%D0%91%D0%B5%D0%BB%D0%BE%D1%80%D1%83%D1%81%D1%81%D0%B8%D1%8F)&amp;action=edit&amp;redlink=1" TargetMode="External"/><Relationship Id="rId2" Type="http://schemas.openxmlformats.org/officeDocument/2006/relationships/hyperlink" Target="http://ru.wikipedia.org/wiki/1941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42_%D0%B3%D0%BE%D0%B4" TargetMode="External"/><Relationship Id="rId11" Type="http://schemas.openxmlformats.org/officeDocument/2006/relationships/hyperlink" Target="http://ru.wikipedia.org/wiki/%D0%93%D0%B5%D1%81%D1%82%D0%B0%D0%BF%D0%BE" TargetMode="External"/><Relationship Id="rId5" Type="http://schemas.openxmlformats.org/officeDocument/2006/relationships/hyperlink" Target="http://ru.wikipedia.org/wiki/%D0%92%D0%B8%D1%82%D0%B5%D0%B1%D1%81%D0%BA%D0%B0%D1%8F_%D0%BE%D0%B1%D0%BB%D0%B0%D1%81%D1%82%D1%8C" TargetMode="External"/><Relationship Id="rId10" Type="http://schemas.openxmlformats.org/officeDocument/2006/relationships/hyperlink" Target="http://ru.wikipedia.org/w/index.php?title=%D0%9C%D0%BE%D1%81%D1%82%D0%B8%D1%89%D0%B5&amp;action=edit&amp;redlink=1" TargetMode="External"/><Relationship Id="rId4" Type="http://schemas.openxmlformats.org/officeDocument/2006/relationships/hyperlink" Target="http://ru.wikipedia.org/w/index.php?title=%D0%97%D1%83%D1%8F&amp;action=edit&amp;redlink=1" TargetMode="External"/><Relationship Id="rId9" Type="http://schemas.openxmlformats.org/officeDocument/2006/relationships/hyperlink" Target="http://ru.wikipedia.org/wiki/%D0%A0%D0%B0%D0%B7%D0%B2%D0%B5%D0%B4%D1%87%D0%B8%D0%BA" TargetMode="Externa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4%D0%B0%D0%BB%D1%8C" TargetMode="External"/><Relationship Id="rId2" Type="http://schemas.openxmlformats.org/officeDocument/2006/relationships/hyperlink" Target="http://ru.wikipedia.org/wiki/%D0%9E%D1%80%D0%B4%D0%B5%D0%B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275"/>
            <a:ext cx="8207375" cy="1800225"/>
          </a:xfrm>
        </p:spPr>
        <p:txBody>
          <a:bodyPr/>
          <a:lstStyle/>
          <a:p>
            <a:r>
              <a:rPr lang="ru-RU" sz="4400" b="1">
                <a:latin typeface="Times New Roman" pitchFamily="18" charset="0"/>
              </a:rPr>
              <a:t>Пионеры герои</a:t>
            </a:r>
          </a:p>
          <a:p>
            <a:r>
              <a:rPr lang="ru-RU" sz="4400" b="1">
                <a:latin typeface="Times New Roman" pitchFamily="18" charset="0"/>
              </a:rPr>
              <a:t>Великой Отечественной войны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420938"/>
            <a:ext cx="4164012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4392613" cy="5040312"/>
          </a:xfrm>
          <a:noFill/>
          <a:ln/>
        </p:spPr>
        <p:txBody>
          <a:bodyPr/>
          <a:lstStyle/>
          <a:p>
            <a:pPr algn="ctr">
              <a:buSzTx/>
              <a:buFont typeface="Symbol" pitchFamily="18" charset="2"/>
              <a:buNone/>
            </a:pPr>
            <a:r>
              <a:rPr lang="ru-RU" sz="3600">
                <a:hlinkClick r:id="rId2" tooltip="Орден Ленина"/>
              </a:rPr>
              <a:t>Ордена Ленина</a:t>
            </a:r>
            <a:r>
              <a:rPr lang="ru-RU" sz="3600"/>
              <a:t> </a:t>
            </a:r>
          </a:p>
          <a:p>
            <a:pPr algn="ctr">
              <a:buSzTx/>
              <a:buFont typeface="Symbol" pitchFamily="18" charset="2"/>
              <a:buNone/>
            </a:pPr>
            <a:r>
              <a:rPr lang="ru-RU" sz="3600"/>
              <a:t>были удостоены </a:t>
            </a:r>
          </a:p>
          <a:p>
            <a:pPr algn="ctr">
              <a:buSzTx/>
              <a:buFont typeface="Symbol" pitchFamily="18" charset="2"/>
              <a:buChar char=""/>
            </a:pPr>
            <a:endParaRPr lang="ru-RU" sz="3600"/>
          </a:p>
          <a:p>
            <a:pPr algn="ctr">
              <a:buSzTx/>
              <a:buFont typeface="Symbol" pitchFamily="18" charset="2"/>
              <a:buNone/>
            </a:pPr>
            <a:r>
              <a:rPr lang="ru-RU" sz="3600"/>
              <a:t> </a:t>
            </a:r>
            <a:r>
              <a:rPr lang="ru-RU" sz="3600">
                <a:hlinkClick r:id="rId3" tooltip="Толя Шумов (страница отсутствует)"/>
              </a:rPr>
              <a:t>Толя Шумов</a:t>
            </a:r>
            <a:r>
              <a:rPr lang="ru-RU" sz="3600"/>
              <a:t>, </a:t>
            </a:r>
          </a:p>
          <a:p>
            <a:pPr algn="ctr">
              <a:buSzTx/>
              <a:buFont typeface="Symbol" pitchFamily="18" charset="2"/>
              <a:buNone/>
            </a:pPr>
            <a:r>
              <a:rPr lang="ru-RU" sz="3600">
                <a:hlinkClick r:id="rId4" tooltip="Витя Коробков"/>
              </a:rPr>
              <a:t>Витя Коробков</a:t>
            </a:r>
            <a:r>
              <a:rPr lang="ru-RU" sz="3600"/>
              <a:t>,</a:t>
            </a:r>
            <a:endParaRPr lang="en-US" sz="3600"/>
          </a:p>
          <a:p>
            <a:pPr algn="ctr">
              <a:buSzTx/>
              <a:buFont typeface="Symbol" pitchFamily="18" charset="2"/>
              <a:buNone/>
            </a:pPr>
            <a:r>
              <a:rPr lang="ru-RU" sz="3600">
                <a:hlinkClick r:id="rId5" tooltip="Володя Казначеев (страница отсутствует)"/>
              </a:rPr>
              <a:t>Володя Казначеев</a:t>
            </a:r>
            <a:r>
              <a:rPr lang="ru-RU" sz="3600"/>
              <a:t>;</a:t>
            </a:r>
            <a:r>
              <a:rPr lang="ru-RU"/>
              <a:t>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549275"/>
            <a:ext cx="2835275" cy="549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692150"/>
            <a:ext cx="4464050" cy="4681538"/>
          </a:xfrm>
        </p:spPr>
        <p:txBody>
          <a:bodyPr/>
          <a:lstStyle/>
          <a:p>
            <a:pPr algn="ctr">
              <a:buSzTx/>
              <a:buFont typeface="Symbol" pitchFamily="18" charset="2"/>
              <a:buChar char=""/>
            </a:pPr>
            <a:r>
              <a:rPr lang="ru-RU" sz="3600">
                <a:hlinkClick r:id="rId2" tooltip="Орден Красного Знамени"/>
              </a:rPr>
              <a:t>Ордена Красного Знамени</a:t>
            </a:r>
            <a:r>
              <a:rPr lang="ru-RU" sz="3600"/>
              <a:t> </a:t>
            </a:r>
          </a:p>
          <a:p>
            <a:pPr algn="ctr">
              <a:buSzTx/>
              <a:buFont typeface="Symbol" pitchFamily="18" charset="2"/>
              <a:buChar char=""/>
            </a:pPr>
            <a:endParaRPr lang="ru-RU" sz="3600"/>
          </a:p>
          <a:p>
            <a:pPr algn="ctr">
              <a:buSzTx/>
              <a:buFont typeface="Symbol" pitchFamily="18" charset="2"/>
              <a:buChar char=""/>
            </a:pPr>
            <a:r>
              <a:rPr lang="ru-RU" sz="3600"/>
              <a:t> </a:t>
            </a:r>
            <a:r>
              <a:rPr lang="ru-RU" sz="3600">
                <a:hlinkClick r:id="rId3" tooltip="Володя Дубинин"/>
              </a:rPr>
              <a:t>Володя Дубинин</a:t>
            </a:r>
            <a:r>
              <a:rPr lang="ru-RU" sz="3600"/>
              <a:t>, </a:t>
            </a:r>
          </a:p>
          <a:p>
            <a:pPr algn="ctr">
              <a:buSzTx/>
              <a:buFont typeface="Symbol" pitchFamily="18" charset="2"/>
              <a:buChar char=""/>
            </a:pPr>
            <a:r>
              <a:rPr lang="ru-RU" sz="3600">
                <a:hlinkClick r:id="rId4" tooltip="Костя Кравчук (страница отсутствует)"/>
              </a:rPr>
              <a:t>Костя Кравчук</a:t>
            </a:r>
            <a:r>
              <a:rPr lang="ru-RU" sz="3600"/>
              <a:t>; </a:t>
            </a:r>
          </a:p>
          <a:p>
            <a:pPr>
              <a:buFont typeface="Wingdings" pitchFamily="2" charset="2"/>
              <a:buNone/>
            </a:pPr>
            <a:endParaRPr lang="ru-RU" sz="36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557338"/>
            <a:ext cx="398938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3683000" cy="5187950"/>
          </a:xfrm>
          <a:noFill/>
          <a:ln/>
        </p:spPr>
        <p:txBody>
          <a:bodyPr/>
          <a:lstStyle/>
          <a:p>
            <a:pPr algn="ctr">
              <a:buSzTx/>
              <a:buFont typeface="Symbol" pitchFamily="18" charset="2"/>
              <a:buChar char=""/>
            </a:pPr>
            <a:r>
              <a:rPr lang="ru-RU">
                <a:hlinkClick r:id="rId2" tooltip="Орден Отечественной войны"/>
              </a:rPr>
              <a:t>Ордена Отечественной войны</a:t>
            </a:r>
            <a:r>
              <a:rPr lang="ru-RU"/>
              <a:t> </a:t>
            </a:r>
          </a:p>
          <a:p>
            <a:pPr algn="ctr">
              <a:buSzTx/>
              <a:buFont typeface="Symbol" pitchFamily="18" charset="2"/>
              <a:buChar char=""/>
            </a:pPr>
            <a:r>
              <a:rPr lang="ru-RU"/>
              <a:t>1-й степени  </a:t>
            </a:r>
          </a:p>
          <a:p>
            <a:pPr algn="ctr">
              <a:buSzTx/>
              <a:buFont typeface="Symbol" pitchFamily="18" charset="2"/>
              <a:buChar char=""/>
            </a:pPr>
            <a:endParaRPr lang="ru-RU"/>
          </a:p>
          <a:p>
            <a:pPr algn="ctr">
              <a:buSzTx/>
              <a:buFont typeface="Symbol" pitchFamily="18" charset="2"/>
              <a:buChar char=""/>
            </a:pPr>
            <a:r>
              <a:rPr lang="ru-RU">
                <a:hlinkClick r:id="rId3" tooltip="Валерий Волков (страница отсутствует)"/>
              </a:rPr>
              <a:t>Валерий Волков</a:t>
            </a:r>
            <a:r>
              <a:rPr lang="ru-RU"/>
              <a:t>, </a:t>
            </a:r>
            <a:r>
              <a:rPr lang="ru-RU">
                <a:hlinkClick r:id="rId4" tooltip="Саша Ковалёв (страница отсутствует)"/>
              </a:rPr>
              <a:t>Саша Ковалёв</a:t>
            </a:r>
            <a:r>
              <a:rPr lang="ru-RU"/>
              <a:t>;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981075"/>
            <a:ext cx="4576762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908050"/>
            <a:ext cx="4043362" cy="5187950"/>
          </a:xfrm>
        </p:spPr>
        <p:txBody>
          <a:bodyPr/>
          <a:lstStyle/>
          <a:p>
            <a:pPr algn="ctr">
              <a:buSzTx/>
              <a:buFont typeface="Symbol" pitchFamily="18" charset="2"/>
              <a:buChar char=""/>
            </a:pPr>
            <a:r>
              <a:rPr lang="ru-RU">
                <a:hlinkClick r:id="rId2" tooltip="Орден Красной Звезды"/>
              </a:rPr>
              <a:t>Ордена Красной звезды</a:t>
            </a:r>
            <a:r>
              <a:rPr lang="ru-RU"/>
              <a:t> — </a:t>
            </a:r>
          </a:p>
          <a:p>
            <a:pPr algn="ctr">
              <a:buSzTx/>
              <a:buFont typeface="Symbol" pitchFamily="18" charset="2"/>
              <a:buChar char=""/>
            </a:pPr>
            <a:r>
              <a:rPr lang="ru-RU">
                <a:hlinkClick r:id="rId3" tooltip="Володя Саморуха (страница отсутствует)"/>
              </a:rPr>
              <a:t>Володя Саморуха</a:t>
            </a:r>
            <a:r>
              <a:rPr lang="ru-RU"/>
              <a:t>, </a:t>
            </a:r>
            <a:r>
              <a:rPr lang="ru-RU">
                <a:hlinkClick r:id="rId4" tooltip="Шура Ефремов (страница отсутствует)"/>
              </a:rPr>
              <a:t>Шура Ефремов</a:t>
            </a:r>
            <a:r>
              <a:rPr lang="ru-RU"/>
              <a:t>, </a:t>
            </a:r>
            <a:r>
              <a:rPr lang="ru-RU">
                <a:hlinkClick r:id="rId5" tooltip="Ваня Андрианов (страница отсутствует)"/>
              </a:rPr>
              <a:t>Ваня Андрианов</a:t>
            </a:r>
            <a:r>
              <a:rPr lang="ru-RU"/>
              <a:t>, </a:t>
            </a:r>
            <a:r>
              <a:rPr lang="ru-RU">
                <a:hlinkClick r:id="rId6" tooltip="Витя Коваленко (страница отсутствует)"/>
              </a:rPr>
              <a:t>Витя Коваленко</a:t>
            </a:r>
            <a:r>
              <a:rPr lang="ru-RU"/>
              <a:t>, </a:t>
            </a:r>
            <a:r>
              <a:rPr lang="ru-RU">
                <a:hlinkClick r:id="rId7" tooltip="Лёня Анкинович (страница отсутствует)"/>
              </a:rPr>
              <a:t>Лёня Анкинович</a:t>
            </a:r>
            <a:r>
              <a:rPr lang="ru-RU"/>
              <a:t>. </a:t>
            </a:r>
          </a:p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1700213"/>
            <a:ext cx="4392612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549275"/>
            <a:ext cx="4114800" cy="5546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Четверо пионеров    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      героев были удостоены звания </a:t>
            </a:r>
            <a:r>
              <a:rPr lang="ru-RU">
                <a:hlinkClick r:id="rId2" tooltip="Герой Советского Союза"/>
              </a:rPr>
              <a:t>Героя Советского  </a:t>
            </a:r>
          </a:p>
          <a:p>
            <a:pPr algn="ctr">
              <a:buFont typeface="Wingdings" pitchFamily="2" charset="2"/>
              <a:buNone/>
            </a:pPr>
            <a:r>
              <a:rPr lang="ru-RU">
                <a:hlinkClick r:id="rId2" tooltip="Герой Советского Союза"/>
              </a:rPr>
              <a:t>Союза</a:t>
            </a:r>
            <a:r>
              <a:rPr lang="ru-RU"/>
              <a:t>: 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hlinkClick r:id="rId3" tooltip="Лёня Голиков"/>
              </a:rPr>
              <a:t>Лёня Голиков</a:t>
            </a:r>
            <a:r>
              <a:rPr lang="ru-RU"/>
              <a:t>, </a:t>
            </a:r>
            <a:r>
              <a:rPr lang="ru-RU">
                <a:hlinkClick r:id="rId4" tooltip="Марат Казей"/>
              </a:rPr>
              <a:t>Марат Казей</a:t>
            </a:r>
            <a:r>
              <a:rPr lang="ru-RU"/>
              <a:t>, 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hlinkClick r:id="rId5" tooltip="Валя Котик"/>
              </a:rPr>
              <a:t>Валя Котик</a:t>
            </a:r>
            <a:r>
              <a:rPr lang="ru-RU"/>
              <a:t>, 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hlinkClick r:id="rId6" tooltip="Зина Портнова"/>
              </a:rPr>
              <a:t>Зина Портнова</a:t>
            </a:r>
            <a:r>
              <a:rPr lang="ru-RU"/>
              <a:t>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692150"/>
            <a:ext cx="3417887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Многие юные участники войны погибли в боях или были казнены немцами.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341438"/>
            <a:ext cx="4029075" cy="521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4114800" cy="5905500"/>
          </a:xfrm>
        </p:spPr>
        <p:txBody>
          <a:bodyPr/>
          <a:lstStyle/>
          <a:p>
            <a:r>
              <a:rPr lang="ru-RU"/>
              <a:t>Таня Савичева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1600"/>
              <a:t>Родилась </a:t>
            </a:r>
            <a:r>
              <a:rPr lang="ru-RU" sz="1600">
                <a:hlinkClick r:id="rId2" tooltip="25 января"/>
              </a:rPr>
              <a:t>25 января</a:t>
            </a:r>
            <a:r>
              <a:rPr lang="ru-RU" sz="1600"/>
              <a:t> </a:t>
            </a:r>
            <a:r>
              <a:rPr lang="ru-RU" sz="1600">
                <a:hlinkClick r:id="rId3" tooltip="1930 год"/>
              </a:rPr>
              <a:t>1930 года</a:t>
            </a:r>
            <a:r>
              <a:rPr lang="ru-RU" sz="1600"/>
              <a:t> в </a:t>
            </a:r>
            <a:r>
              <a:rPr lang="ru-RU" sz="1600">
                <a:hlinkClick r:id="rId4" tooltip="Ленинград"/>
              </a:rPr>
              <a:t>Ленинграде</a:t>
            </a:r>
            <a:r>
              <a:rPr lang="ru-RU" sz="1600"/>
              <a:t>. 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Блокаду пережили только двое из четырех Таниных братьев и сестёр — сестра Нина и брат Михаил. </a:t>
            </a:r>
            <a:br>
              <a:rPr lang="ru-RU" sz="1600"/>
            </a:br>
            <a:r>
              <a:rPr lang="ru-RU" sz="1600"/>
              <a:t>Сама Таня Савичева была эвакуирована из </a:t>
            </a:r>
            <a:r>
              <a:rPr lang="ru-RU" sz="1600">
                <a:hlinkClick r:id="rId5" tooltip="Санкт-Петербург"/>
              </a:rPr>
              <a:t>Ленинграда</a:t>
            </a:r>
            <a:r>
              <a:rPr lang="ru-RU" sz="1600"/>
              <a:t> летом </a:t>
            </a:r>
            <a:r>
              <a:rPr lang="ru-RU" sz="1600">
                <a:hlinkClick r:id="rId6" tooltip="1942 год"/>
              </a:rPr>
              <a:t>1942 года</a:t>
            </a:r>
            <a:r>
              <a:rPr lang="ru-RU" sz="1600"/>
              <a:t> в </a:t>
            </a:r>
            <a:r>
              <a:rPr lang="ru-RU" sz="1600">
                <a:hlinkClick r:id="rId7" tooltip="Шатковский район Нижегородской области"/>
              </a:rPr>
              <a:t>Шатковский район Горьковской области</a:t>
            </a:r>
            <a:r>
              <a:rPr lang="ru-RU" sz="1600"/>
              <a:t> (ныне Нижегородской). </a:t>
            </a:r>
            <a:br>
              <a:rPr lang="ru-RU" sz="1600"/>
            </a:br>
            <a:r>
              <a:rPr lang="ru-RU" sz="1600"/>
              <a:t>Скончалась </a:t>
            </a:r>
            <a:r>
              <a:rPr lang="ru-RU" sz="1600">
                <a:hlinkClick r:id="rId8" tooltip="1 июля"/>
              </a:rPr>
              <a:t>1 июля</a:t>
            </a:r>
            <a:r>
              <a:rPr lang="ru-RU" sz="1600"/>
              <a:t> </a:t>
            </a:r>
            <a:r>
              <a:rPr lang="ru-RU" sz="1600">
                <a:hlinkClick r:id="rId9" tooltip="1944"/>
              </a:rPr>
              <a:t>1944</a:t>
            </a:r>
            <a:r>
              <a:rPr lang="ru-RU" sz="1600"/>
              <a:t> от </a:t>
            </a:r>
            <a:r>
              <a:rPr lang="ru-RU" sz="1600">
                <a:hlinkClick r:id="rId10" tooltip="Туберкулёз"/>
              </a:rPr>
              <a:t>туберкулёза</a:t>
            </a:r>
            <a:r>
              <a:rPr lang="ru-RU" sz="1600"/>
              <a:t> </a:t>
            </a:r>
            <a:r>
              <a:rPr lang="ru-RU" sz="1600">
                <a:hlinkClick r:id="rId11" tooltip="Кишечник"/>
              </a:rPr>
              <a:t>кишечника</a:t>
            </a:r>
            <a:r>
              <a:rPr lang="ru-RU" sz="1600"/>
              <a:t>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260350"/>
            <a:ext cx="3978275" cy="597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7848600" cy="5370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Никто не забыт, ничто не забыто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5792788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22 июня 1941 год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676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Брестская крепость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33625"/>
            <a:ext cx="8208962" cy="432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5040312" cy="1143000"/>
          </a:xfrm>
        </p:spPr>
        <p:txBody>
          <a:bodyPr/>
          <a:lstStyle/>
          <a:p>
            <a:r>
              <a:rPr lang="ru-RU"/>
              <a:t>Володя Дубинин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>
                <a:latin typeface="Times New Roman" pitchFamily="18" charset="0"/>
              </a:rPr>
              <a:t>Володя Дубинин был одним из членов </a:t>
            </a:r>
            <a:r>
              <a:rPr lang="ru-RU" sz="1800">
                <a:latin typeface="Times New Roman" pitchFamily="18" charset="0"/>
                <a:hlinkClick r:id="rId2" tooltip="Советские партизаны в Великой Отечественной войне"/>
              </a:rPr>
              <a:t>партизанского отряда</a:t>
            </a:r>
            <a:r>
              <a:rPr lang="ru-RU" sz="1800">
                <a:latin typeface="Times New Roman" pitchFamily="18" charset="0"/>
              </a:rPr>
              <a:t>, воевавшего в каменоломнях вблизи Керчи. Оккупанты захватчики вели борьбу с отрядом каменоломен и замуровывали выходы из неё. Поскольку Володя был самым маленьким, то ему удавалось выбираться на поверхность по очень узким лазам не замеченным врагами.</a:t>
            </a:r>
          </a:p>
          <a:p>
            <a:pPr>
              <a:lnSpc>
                <a:spcPct val="80000"/>
              </a:lnSpc>
            </a:pPr>
            <a:r>
              <a:rPr lang="ru-RU" sz="1800">
                <a:latin typeface="Times New Roman" pitchFamily="18" charset="0"/>
              </a:rPr>
              <a:t>Уже после освобождения Керчи Володя Дубинин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  <a:p>
            <a:pPr>
              <a:lnSpc>
                <a:spcPct val="80000"/>
              </a:lnSpc>
            </a:pPr>
            <a:r>
              <a:rPr lang="ru-RU" sz="1800">
                <a:latin typeface="Times New Roman" pitchFamily="18" charset="0"/>
              </a:rPr>
              <a:t>Юный разведчик Володя Дубинин был посмертно награждён </a:t>
            </a:r>
            <a:r>
              <a:rPr lang="ru-RU" sz="1800">
                <a:latin typeface="Times New Roman" pitchFamily="18" charset="0"/>
                <a:hlinkClick r:id="rId3" tooltip="Орден Красного Знамени"/>
              </a:rPr>
              <a:t>орденом Красного Знамени</a:t>
            </a:r>
            <a:r>
              <a:rPr lang="ru-RU" sz="1800">
                <a:latin typeface="Times New Roman" pitchFamily="18" charset="0"/>
              </a:rPr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765175"/>
            <a:ext cx="3228975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476250"/>
            <a:ext cx="3467100" cy="1143000"/>
          </a:xfrm>
        </p:spPr>
        <p:txBody>
          <a:bodyPr/>
          <a:lstStyle/>
          <a:p>
            <a:r>
              <a:rPr lang="ru-RU"/>
              <a:t>Валя Котик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916113"/>
            <a:ext cx="4186237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Во время </a:t>
            </a:r>
            <a:r>
              <a:rPr lang="ru-RU" sz="2000">
                <a:hlinkClick r:id="rId2" tooltip="Великая Отечественная война"/>
              </a:rPr>
              <a:t>Великой Отечественной войны</a:t>
            </a:r>
            <a:r>
              <a:rPr lang="ru-RU" sz="2000"/>
              <a:t> принимал активное участие в партизанском движении на </a:t>
            </a:r>
            <a:r>
              <a:rPr lang="ru-RU" sz="2000">
                <a:hlinkClick r:id="rId3" tooltip="Украина"/>
              </a:rPr>
              <a:t>Украине</a:t>
            </a:r>
            <a:r>
              <a:rPr lang="ru-RU" sz="2000"/>
              <a:t>. Сначала был связным, затем участвовал в боях, был дважды ранен, погиб в бою за город </a:t>
            </a:r>
            <a:r>
              <a:rPr lang="ru-RU" sz="2000">
                <a:hlinkClick r:id="rId4" tooltip="Изяслав (город)"/>
              </a:rPr>
              <a:t>Изяслав</a:t>
            </a:r>
            <a:r>
              <a:rPr lang="ru-RU" sz="2000"/>
              <a:t> в </a:t>
            </a:r>
            <a:r>
              <a:rPr lang="ru-RU" sz="2000">
                <a:hlinkClick r:id="rId5" tooltip="Хмельницкая область"/>
              </a:rPr>
              <a:t>Хмельницкой области</a:t>
            </a:r>
            <a:r>
              <a:rPr lang="ru-RU" sz="2000"/>
              <a:t>. </a:t>
            </a:r>
          </a:p>
          <a:p>
            <a:pPr>
              <a:lnSpc>
                <a:spcPct val="80000"/>
              </a:lnSpc>
            </a:pPr>
            <a:r>
              <a:rPr lang="ru-RU" sz="2000"/>
              <a:t>Был награждён </a:t>
            </a:r>
            <a:r>
              <a:rPr lang="ru-RU" sz="2000">
                <a:hlinkClick r:id="rId6" tooltip="Орден Отечественной войны"/>
              </a:rPr>
              <a:t>орденом Отечественной войны 1-й степени</a:t>
            </a:r>
            <a:r>
              <a:rPr lang="ru-RU" sz="2000"/>
              <a:t> и медалью. </a:t>
            </a:r>
          </a:p>
          <a:p>
            <a:pPr>
              <a:lnSpc>
                <a:spcPct val="80000"/>
              </a:lnSpc>
            </a:pPr>
            <a:r>
              <a:rPr lang="ru-RU" sz="2000"/>
              <a:t>В </a:t>
            </a:r>
            <a:r>
              <a:rPr lang="ru-RU" sz="2000">
                <a:hlinkClick r:id="rId7" tooltip="1958 год"/>
              </a:rPr>
              <a:t>1958 году</a:t>
            </a:r>
            <a:r>
              <a:rPr lang="ru-RU" sz="2000"/>
              <a:t> Вале посмертно присвоено звание Героя Советского Союза.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620713"/>
            <a:ext cx="3902075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94075" cy="1143000"/>
          </a:xfrm>
        </p:spPr>
        <p:txBody>
          <a:bodyPr/>
          <a:lstStyle/>
          <a:p>
            <a:r>
              <a:rPr lang="ru-RU" sz="4000"/>
              <a:t>Марат Казей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Марат был разведчиком штаба партизанской бригады им. К. К. </a:t>
            </a:r>
            <a:r>
              <a:rPr lang="ru-RU" sz="1800">
                <a:hlinkClick r:id="rId2" tooltip="Рокоссовский"/>
              </a:rPr>
              <a:t>Рокоссовского</a:t>
            </a:r>
            <a:r>
              <a:rPr lang="ru-RU" sz="1800"/>
              <a:t>. Кроме разведок, участвовал в </a:t>
            </a:r>
            <a:r>
              <a:rPr lang="ru-RU" sz="1800">
                <a:hlinkClick r:id="rId3" tooltip="Рейд"/>
              </a:rPr>
              <a:t>рейдах</a:t>
            </a:r>
            <a:r>
              <a:rPr lang="ru-RU" sz="1800"/>
              <a:t> и </a:t>
            </a:r>
            <a:r>
              <a:rPr lang="ru-RU" sz="1800">
                <a:hlinkClick r:id="rId4" tooltip="Диверсия"/>
              </a:rPr>
              <a:t>диверсиях</a:t>
            </a:r>
            <a:r>
              <a:rPr lang="ru-RU" sz="1800"/>
              <a:t>. </a:t>
            </a:r>
          </a:p>
          <a:p>
            <a:pPr>
              <a:lnSpc>
                <a:spcPct val="80000"/>
              </a:lnSpc>
            </a:pPr>
            <a:r>
              <a:rPr lang="ru-RU" sz="1800"/>
              <a:t>За смелость и отвагу в боях награждён </a:t>
            </a:r>
            <a:r>
              <a:rPr lang="ru-RU" sz="1800">
                <a:hlinkClick r:id="rId5" tooltip="Орден Отечественной войны"/>
              </a:rPr>
              <a:t>орденом Отечественной войны 1-й степени</a:t>
            </a:r>
            <a:r>
              <a:rPr lang="ru-RU" sz="1800"/>
              <a:t>, медалями «</a:t>
            </a:r>
            <a:r>
              <a:rPr lang="ru-RU" sz="1800">
                <a:hlinkClick r:id="rId6" tooltip="За отвагу"/>
              </a:rPr>
              <a:t>За отвагу</a:t>
            </a:r>
            <a:r>
              <a:rPr lang="ru-RU" sz="1800"/>
              <a:t>» (раненый, поднял партизан в атаку) и «</a:t>
            </a:r>
            <a:r>
              <a:rPr lang="ru-RU" sz="1800">
                <a:hlinkClick r:id="rId7" tooltip="За боевые заслуги"/>
              </a:rPr>
              <a:t>За боевые заслуги</a:t>
            </a:r>
            <a:r>
              <a:rPr lang="ru-RU" sz="1800"/>
              <a:t>». </a:t>
            </a:r>
          </a:p>
          <a:p>
            <a:pPr>
              <a:lnSpc>
                <a:spcPct val="80000"/>
              </a:lnSpc>
            </a:pPr>
            <a:r>
              <a:rPr lang="ru-RU" sz="1800"/>
              <a:t>Возвращаясь из разведки и окружённый </a:t>
            </a:r>
            <a:r>
              <a:rPr lang="ru-RU" sz="1800">
                <a:hlinkClick r:id="rId8" tooltip="Фашист"/>
              </a:rPr>
              <a:t>немцами</a:t>
            </a:r>
            <a:r>
              <a:rPr lang="ru-RU" sz="1800"/>
              <a:t>, Марат Казей подорвал себя и врагов </a:t>
            </a:r>
            <a:r>
              <a:rPr lang="ru-RU" sz="1800">
                <a:hlinkClick r:id="rId9" tooltip="Граната"/>
              </a:rPr>
              <a:t>гранатой</a:t>
            </a:r>
            <a:r>
              <a:rPr lang="ru-RU" sz="1800"/>
              <a:t>.</a:t>
            </a:r>
          </a:p>
          <a:p>
            <a:pPr>
              <a:lnSpc>
                <a:spcPct val="80000"/>
              </a:lnSpc>
            </a:pPr>
            <a:r>
              <a:rPr lang="ru-RU" sz="1800"/>
              <a:t>Звание </a:t>
            </a:r>
            <a:r>
              <a:rPr lang="ru-RU" sz="1800">
                <a:hlinkClick r:id="rId10" tooltip="Герой Советского Союза"/>
              </a:rPr>
              <a:t>Героя Советского Союза</a:t>
            </a:r>
            <a:r>
              <a:rPr lang="ru-RU" sz="1800"/>
              <a:t> присвоено в </a:t>
            </a:r>
            <a:r>
              <a:rPr lang="ru-RU" sz="1800">
                <a:hlinkClick r:id="rId11" tooltip="1965"/>
              </a:rPr>
              <a:t>1965</a:t>
            </a:r>
            <a:r>
              <a:rPr lang="ru-RU" sz="1800"/>
              <a:t> году, через 21 год после гибели.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7900" y="476250"/>
            <a:ext cx="3868738" cy="576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74638"/>
            <a:ext cx="4259262" cy="1143000"/>
          </a:xfrm>
        </p:spPr>
        <p:txBody>
          <a:bodyPr/>
          <a:lstStyle/>
          <a:p>
            <a:r>
              <a:rPr lang="ru-RU"/>
              <a:t>Лёня Голиков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600200"/>
            <a:ext cx="4043362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Бригадный разведчик 67 отряда четвёртой ленинградской партизанской бригады, действовавшей на территории Новгородской и Псковской областей. Участвовал в 27 боевых операциях. </a:t>
            </a:r>
          </a:p>
          <a:p>
            <a:pPr>
              <a:lnSpc>
                <a:spcPct val="80000"/>
              </a:lnSpc>
            </a:pPr>
            <a:r>
              <a:rPr lang="ru-RU" sz="1800"/>
              <a:t>Всего им уничтожено: 78 немцев, два железнодорожных и 12 шоссейных мостов, два продовольственно-фуражных склада и 10 автомашин с боеприпасами. </a:t>
            </a:r>
          </a:p>
          <a:p>
            <a:pPr>
              <a:lnSpc>
                <a:spcPct val="80000"/>
              </a:lnSpc>
            </a:pPr>
            <a:r>
              <a:rPr lang="ru-RU" sz="1800"/>
              <a:t>Сопровождал обоз с продовольствием (250 подвод) в </a:t>
            </a:r>
            <a:r>
              <a:rPr lang="ru-RU" sz="1800">
                <a:hlinkClick r:id="rId2" tooltip="Блокада Ленинграда"/>
              </a:rPr>
              <a:t>блокадный</a:t>
            </a:r>
            <a:r>
              <a:rPr lang="ru-RU" sz="1800"/>
              <a:t> </a:t>
            </a:r>
            <a:r>
              <a:rPr lang="ru-RU" sz="1800">
                <a:hlinkClick r:id="rId3" tooltip="Ленинград"/>
              </a:rPr>
              <a:t>Ленинград</a:t>
            </a:r>
            <a:r>
              <a:rPr lang="ru-RU" sz="1800"/>
              <a:t>. </a:t>
            </a:r>
          </a:p>
          <a:p>
            <a:pPr>
              <a:lnSpc>
                <a:spcPct val="80000"/>
              </a:lnSpc>
            </a:pPr>
            <a:r>
              <a:rPr lang="ru-RU" sz="1800"/>
              <a:t>За доблесть и отвагу награждён </a:t>
            </a:r>
            <a:r>
              <a:rPr lang="ru-RU" sz="1800">
                <a:hlinkClick r:id="rId4" tooltip="Орден Ленина"/>
              </a:rPr>
              <a:t>орденом Ленина</a:t>
            </a:r>
            <a:r>
              <a:rPr lang="ru-RU" sz="1800"/>
              <a:t>, </a:t>
            </a:r>
            <a:r>
              <a:rPr lang="ru-RU" sz="1800">
                <a:hlinkClick r:id="rId5" tooltip="Орден Боевого Красного Знамени"/>
              </a:rPr>
              <a:t>орденом Боевого Красного Знамени</a:t>
            </a:r>
            <a:r>
              <a:rPr lang="ru-RU" sz="1800"/>
              <a:t> и </a:t>
            </a:r>
            <a:r>
              <a:rPr lang="ru-RU" sz="1800">
                <a:hlinkClick r:id="rId6" tooltip="Медаль «За отвагу»"/>
              </a:rPr>
              <a:t>медалью «За отвагу»</a:t>
            </a:r>
            <a:r>
              <a:rPr lang="ru-RU" sz="1800"/>
              <a:t>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692150"/>
            <a:ext cx="4208463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4176712" cy="1143000"/>
          </a:xfrm>
        </p:spPr>
        <p:txBody>
          <a:bodyPr/>
          <a:lstStyle/>
          <a:p>
            <a:r>
              <a:rPr lang="ru-RU"/>
              <a:t>Витя Коробков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900" cy="470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500"/>
              <a:t>Через Витю Коробкова поддерживалась связь между членами партизанских групп, скрывавшихся в старокрымском лесу. Он собирал сведения о враге, принимал участие в печати и распространении листовок. Позже стал разведчиком 3-ей бригады Восточного объединения партизан Крыма.</a:t>
            </a:r>
            <a:endParaRPr lang="ru-RU" sz="1500">
              <a:hlinkClick r:id="rId2" tooltip="16 февраля"/>
            </a:endParaRPr>
          </a:p>
          <a:p>
            <a:pPr>
              <a:lnSpc>
                <a:spcPct val="80000"/>
              </a:lnSpc>
            </a:pPr>
            <a:r>
              <a:rPr lang="ru-RU" sz="1500">
                <a:hlinkClick r:id="rId2" tooltip="16 февраля"/>
              </a:rPr>
              <a:t>16 февраля</a:t>
            </a:r>
            <a:r>
              <a:rPr lang="ru-RU" sz="1500"/>
              <a:t> </a:t>
            </a:r>
            <a:r>
              <a:rPr lang="ru-RU" sz="1500">
                <a:hlinkClick r:id="rId3" tooltip="1944"/>
              </a:rPr>
              <a:t>1944</a:t>
            </a:r>
            <a:r>
              <a:rPr lang="ru-RU" sz="1500"/>
              <a:t> года отец и сын Коробковы пришли в Феодосию с очередным заданием, но через 2 дня были арестованы гестаповцами. Более двух недель их допрашивали и пытали в </a:t>
            </a:r>
            <a:r>
              <a:rPr lang="ru-RU" sz="1500">
                <a:hlinkClick r:id="rId4" tooltip="Гестапо"/>
              </a:rPr>
              <a:t>гестапо</a:t>
            </a:r>
            <a:r>
              <a:rPr lang="ru-RU" sz="1500"/>
              <a:t>, потом расстреляли — сначала отца, а 9 марта — и его сына. За пять дней до казни Вите Коробкову исполнилось пятнадцать лет.</a:t>
            </a:r>
          </a:p>
          <a:p>
            <a:pPr>
              <a:lnSpc>
                <a:spcPct val="80000"/>
              </a:lnSpc>
            </a:pPr>
            <a:r>
              <a:rPr lang="ru-RU" sz="1500"/>
              <a:t>Указом Президиума Верховного Совета СССР Витя Коробков посмертно был награждён </a:t>
            </a:r>
            <a:r>
              <a:rPr lang="ru-RU" sz="1500">
                <a:hlinkClick r:id="rId5" tooltip="За отвагу (медаль)"/>
              </a:rPr>
              <a:t>медалью «За отвагу»</a:t>
            </a:r>
            <a:r>
              <a:rPr lang="ru-RU" sz="1500"/>
              <a:t>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4813"/>
            <a:ext cx="4113212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60350"/>
            <a:ext cx="4114800" cy="782638"/>
          </a:xfrm>
        </p:spPr>
        <p:txBody>
          <a:bodyPr/>
          <a:lstStyle/>
          <a:p>
            <a:r>
              <a:rPr lang="ru-RU"/>
              <a:t>Зина Портнова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196975"/>
            <a:ext cx="4043362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500"/>
              <a:t>В начале июня </a:t>
            </a:r>
            <a:r>
              <a:rPr lang="ru-RU" sz="1500">
                <a:hlinkClick r:id="rId2" tooltip="1941 год"/>
              </a:rPr>
              <a:t>1941 года</a:t>
            </a:r>
            <a:r>
              <a:rPr lang="ru-RU" sz="1500"/>
              <a:t> приехала на школьные </a:t>
            </a:r>
            <a:r>
              <a:rPr lang="ru-RU" sz="1500">
                <a:hlinkClick r:id="rId3" tooltip="Каникулы"/>
              </a:rPr>
              <a:t>каникулы</a:t>
            </a:r>
            <a:r>
              <a:rPr lang="ru-RU" sz="1500"/>
              <a:t> в деревню </a:t>
            </a:r>
            <a:r>
              <a:rPr lang="ru-RU" sz="1500">
                <a:hlinkClick r:id="rId4" tooltip="Зуя (страница отсутствует)"/>
              </a:rPr>
              <a:t>Зуя</a:t>
            </a:r>
            <a:r>
              <a:rPr lang="ru-RU" sz="1500"/>
              <a:t> </a:t>
            </a:r>
            <a:r>
              <a:rPr lang="ru-RU" sz="1500">
                <a:hlinkClick r:id="rId5" tooltip="Витебская область"/>
              </a:rPr>
              <a:t>Витебской области</a:t>
            </a:r>
            <a:r>
              <a:rPr lang="ru-RU" sz="1500"/>
              <a:t>. С </a:t>
            </a:r>
            <a:r>
              <a:rPr lang="ru-RU" sz="1500">
                <a:hlinkClick r:id="rId6" tooltip="1942 год"/>
              </a:rPr>
              <a:t>1942 года</a:t>
            </a:r>
            <a:r>
              <a:rPr lang="ru-RU" sz="1500"/>
              <a:t> член Обольской подпольной организации «</a:t>
            </a:r>
            <a:r>
              <a:rPr lang="ru-RU" sz="1500">
                <a:hlinkClick r:id="rId7" tooltip="Юные мстители"/>
              </a:rPr>
              <a:t>Юные мстители</a:t>
            </a:r>
            <a:r>
              <a:rPr lang="ru-RU" sz="1500"/>
              <a:t>».</a:t>
            </a:r>
          </a:p>
          <a:p>
            <a:pPr>
              <a:lnSpc>
                <a:spcPct val="80000"/>
              </a:lnSpc>
            </a:pPr>
            <a:r>
              <a:rPr lang="ru-RU" sz="1500"/>
              <a:t>Работая в столовой курсов переподготовки немецких офицеров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>
              <a:lnSpc>
                <a:spcPct val="80000"/>
              </a:lnSpc>
            </a:pPr>
            <a:r>
              <a:rPr lang="ru-RU" sz="1500"/>
              <a:t>С августа </a:t>
            </a:r>
            <a:r>
              <a:rPr lang="ru-RU" sz="1500">
                <a:hlinkClick r:id="rId8" tooltip="1943 год"/>
              </a:rPr>
              <a:t>1943 года</a:t>
            </a:r>
            <a:r>
              <a:rPr lang="ru-RU" sz="1500"/>
              <a:t> </a:t>
            </a:r>
            <a:r>
              <a:rPr lang="ru-RU" sz="1500">
                <a:hlinkClick r:id="rId9" tooltip="Разведчик"/>
              </a:rPr>
              <a:t>разведчик</a:t>
            </a:r>
            <a:r>
              <a:rPr lang="ru-RU" sz="1500"/>
              <a:t> партизанского отряда им. К. Е. Ворошилова. </a:t>
            </a:r>
          </a:p>
          <a:p>
            <a:pPr>
              <a:lnSpc>
                <a:spcPct val="80000"/>
              </a:lnSpc>
            </a:pPr>
            <a:r>
              <a:rPr lang="ru-RU" sz="1500"/>
              <a:t>В декабре </a:t>
            </a:r>
            <a:r>
              <a:rPr lang="ru-RU" sz="1500">
                <a:hlinkClick r:id="rId8" tooltip="1943 год"/>
              </a:rPr>
              <a:t>1943 года</a:t>
            </a:r>
            <a:r>
              <a:rPr lang="ru-RU" sz="1500"/>
              <a:t>, возвращаясь с задания по выяснению причин провала организации «Юные мстители», схвачена в деревне </a:t>
            </a:r>
            <a:r>
              <a:rPr lang="ru-RU" sz="1500">
                <a:hlinkClick r:id="rId10" tooltip="Мостище (страница отсутствует)"/>
              </a:rPr>
              <a:t>Мостище</a:t>
            </a:r>
            <a:r>
              <a:rPr lang="ru-RU" sz="1500"/>
              <a:t> . </a:t>
            </a:r>
          </a:p>
          <a:p>
            <a:pPr>
              <a:lnSpc>
                <a:spcPct val="80000"/>
              </a:lnSpc>
            </a:pPr>
            <a:r>
              <a:rPr lang="ru-RU" sz="1500"/>
              <a:t>На одном из допросов в </a:t>
            </a:r>
            <a:r>
              <a:rPr lang="ru-RU" sz="1500">
                <a:hlinkClick r:id="rId11" tooltip="Гестапо"/>
              </a:rPr>
              <a:t>гестапо</a:t>
            </a:r>
            <a:r>
              <a:rPr lang="ru-RU" sz="1500"/>
              <a:t> деревни </a:t>
            </a:r>
            <a:r>
              <a:rPr lang="ru-RU" sz="1500">
                <a:hlinkClick r:id="rId12" tooltip="Горяны (Белоруссия) (страница отсутствует)"/>
              </a:rPr>
              <a:t>Горяны</a:t>
            </a:r>
            <a:r>
              <a:rPr lang="ru-RU" sz="1500"/>
              <a:t>, схватив со стола пистолет следователя, застрелила его и ещё двух гитлеровцев, пыталась бежать, была схвачена. Зверски замучена и расстреляна в тюрьме города </a:t>
            </a:r>
            <a:r>
              <a:rPr lang="ru-RU" sz="1500">
                <a:hlinkClick r:id="rId13" tooltip="Витебск"/>
              </a:rPr>
              <a:t>Витебска</a:t>
            </a:r>
            <a:endParaRPr lang="ru-RU" sz="15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404813"/>
            <a:ext cx="4121150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386387"/>
          </a:xfrm>
        </p:spPr>
        <p:txBody>
          <a:bodyPr/>
          <a:lstStyle/>
          <a:p>
            <a:r>
              <a:rPr lang="ru-RU" sz="4000"/>
              <a:t>За боевые заслуги десятки тысяч детей и пионеров были награждены </a:t>
            </a:r>
            <a:br>
              <a:rPr lang="ru-RU" sz="4000"/>
            </a:br>
            <a:r>
              <a:rPr lang="ru-RU" sz="4000">
                <a:hlinkClick r:id="rId2" tooltip="Орден"/>
              </a:rPr>
              <a:t>орденами</a:t>
            </a:r>
            <a:r>
              <a:rPr lang="ru-RU" sz="4000"/>
              <a:t> и </a:t>
            </a:r>
            <a:r>
              <a:rPr lang="ru-RU" sz="4000">
                <a:hlinkClick r:id="rId3" tooltip="Медаль"/>
              </a:rPr>
              <a:t>медалями</a:t>
            </a:r>
            <a:r>
              <a:rPr lang="ru-RU" sz="40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114</TotalTime>
  <Words>642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Symbol</vt:lpstr>
      <vt:lpstr>Разрез</vt:lpstr>
      <vt:lpstr>Слайд 1</vt:lpstr>
      <vt:lpstr>22 июня 1941 год</vt:lpstr>
      <vt:lpstr>Володя Дубинин</vt:lpstr>
      <vt:lpstr>Валя Котик</vt:lpstr>
      <vt:lpstr>Марат Казей</vt:lpstr>
      <vt:lpstr>Лёня Голиков</vt:lpstr>
      <vt:lpstr>Витя Коробков</vt:lpstr>
      <vt:lpstr>Зина Портнова</vt:lpstr>
      <vt:lpstr>За боевые заслуги десятки тысяч детей и пионеров были награждены  орденами и медалями:</vt:lpstr>
      <vt:lpstr>Слайд 10</vt:lpstr>
      <vt:lpstr>Слайд 11</vt:lpstr>
      <vt:lpstr>Слайд 12</vt:lpstr>
      <vt:lpstr>Слайд 13</vt:lpstr>
      <vt:lpstr>Слайд 14</vt:lpstr>
      <vt:lpstr>Многие юные участники войны погибли в боях или были казнены немцами.</vt:lpstr>
      <vt:lpstr>Таня Савичева  Родилась 25 января 1930 года в Ленинграде.   Блокаду пережили только двое из четырех Таниных братьев и сестёр — сестра Нина и брат Михаил.  Сама Таня Савичева была эвакуирована из Ленинграда летом 1942 года в Шатковский район Горьковской области (ныне Нижегородской).  Скончалась 1 июля 1944 от туберкулёза кишечника.</vt:lpstr>
      <vt:lpstr>Слайд 17</vt:lpstr>
      <vt:lpstr>Никто не забыт, ничто не забыто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Админ</cp:lastModifiedBy>
  <cp:revision>3</cp:revision>
  <dcterms:created xsi:type="dcterms:W3CDTF">2009-05-04T18:16:00Z</dcterms:created>
  <dcterms:modified xsi:type="dcterms:W3CDTF">2012-02-20T05:43:07Z</dcterms:modified>
</cp:coreProperties>
</file>