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65" r:id="rId5"/>
    <p:sldId id="259" r:id="rId6"/>
    <p:sldId id="264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946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946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946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946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946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946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46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47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47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47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947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1947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7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7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7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7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7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8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8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948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948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8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8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8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8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8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8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49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50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950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1950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0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0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0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0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0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0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0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1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1951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1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1951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51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9515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516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9517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F024DDB-70F3-4B74-BE7A-2EB620CE0C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A2302-5183-45A4-93B5-60E38BDFBB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DB1C8-70AE-4D17-A6D6-E8CC37DF6B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BAC57-7DA0-4774-822F-4325EEF48C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44D52-7394-43E2-8E4C-3CD46CA210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937AA-F232-416C-859A-1FD386C7D1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DEB05-7EDA-4576-9C34-C3E8E678DB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39EF1-4588-4802-8E95-9CC0B9E86F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F529A-757F-48C9-960E-B81AC037D9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1283F-9FD0-4E6B-92AC-BDAAC78703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CD31D-7589-4258-A587-894E3CEAC3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843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1843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1843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843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844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844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844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844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844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445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446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447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448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44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18450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51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52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53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54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55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56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57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845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845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6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7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7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7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7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7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7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7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7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1847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1848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18489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90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9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1849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1849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7C7E33B-1E27-4CAE-9C7E-693C1CA2728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/>
              <a:t>Мой город Усолье-Сибирское</a:t>
            </a:r>
            <a:br>
              <a:rPr lang="ru-RU" sz="3600"/>
            </a:br>
            <a:r>
              <a:rPr lang="ru-RU" sz="3600"/>
              <a:t/>
            </a:r>
            <a:br>
              <a:rPr lang="ru-RU" sz="3600"/>
            </a:br>
            <a:endParaRPr lang="ru-RU" sz="36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Карюк Алёны </a:t>
            </a:r>
          </a:p>
          <a:p>
            <a:pPr>
              <a:lnSpc>
                <a:spcPct val="80000"/>
              </a:lnSpc>
            </a:pPr>
            <a:endParaRPr lang="ru-RU" sz="2800"/>
          </a:p>
          <a:p>
            <a:pPr>
              <a:lnSpc>
                <a:spcPct val="80000"/>
              </a:lnSpc>
            </a:pPr>
            <a:r>
              <a:rPr lang="ru-RU" sz="2800"/>
              <a:t>3Б</a:t>
            </a:r>
            <a:r>
              <a:rPr lang="en-US" sz="2800"/>
              <a:t> </a:t>
            </a:r>
            <a:r>
              <a:rPr lang="ru-RU" sz="2800"/>
              <a:t>класс</a:t>
            </a:r>
          </a:p>
          <a:p>
            <a:pPr>
              <a:lnSpc>
                <a:spcPct val="80000"/>
              </a:lnSpc>
            </a:pPr>
            <a:r>
              <a:rPr lang="ru-RU" sz="2800"/>
              <a:t>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Когда был основан?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Усолье Сибирское — один из старейших городов в Приангарье, он был основан как поселение в 1669 году благодаря покорителям сибирских просторов енисейским казакам братьям Михалёвым, обнаружившим на берегу реки Ангара соляной источник и построившим соляную варницу.</a:t>
            </a: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386638" cy="4954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Рычков, Александр Николаевич — профессиональный футболист, игрок юношеской и молодежной сборных России.</a:t>
            </a:r>
          </a:p>
          <a:p>
            <a:pPr>
              <a:lnSpc>
                <a:spcPct val="80000"/>
              </a:lnSpc>
            </a:pPr>
            <a:r>
              <a:rPr lang="ru-RU" sz="2800"/>
              <a:t>Стопани, Александр Митрофанович — революционер, советский партийный и государственный деятель.</a:t>
            </a:r>
          </a:p>
          <a:p>
            <a:pPr>
              <a:lnSpc>
                <a:spcPct val="80000"/>
              </a:lnSpc>
            </a:pPr>
            <a:r>
              <a:rPr lang="ru-RU" sz="2800"/>
              <a:t>Чижова, Надежда Владимировна — легкоатлетка, чемпионка XX Олимпийских игр в толкании ядра.</a:t>
            </a:r>
          </a:p>
          <a:p>
            <a:pPr>
              <a:lnSpc>
                <a:spcPct val="80000"/>
              </a:lnSpc>
            </a:pPr>
            <a:endParaRPr lang="ru-RU" sz="2800"/>
          </a:p>
          <a:p>
            <a:pPr>
              <a:lnSpc>
                <a:spcPct val="80000"/>
              </a:lnSpc>
            </a:pPr>
            <a:r>
              <a:rPr lang="ru-RU" sz="2800"/>
              <a:t>И многие-многие другие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/>
              <a:t>Известные люди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Василий Фёдорович Шаманский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3470275" cy="4497387"/>
          </a:xfrm>
        </p:spPr>
        <p:txBody>
          <a:bodyPr/>
          <a:lstStyle/>
          <a:p>
            <a:r>
              <a:rPr lang="ru-RU"/>
              <a:t>Известный краевед, Почётный житель города Усолье-Сибирское, Заслуженный учитель 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524000"/>
            <a:ext cx="342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Усолье-Сибирское в 1880-е годы</a:t>
            </a:r>
            <a:br>
              <a:rPr lang="ru-RU" sz="3600"/>
            </a:br>
            <a:endParaRPr lang="ru-RU" sz="3600"/>
          </a:p>
        </p:txBody>
      </p:sp>
      <p:pic>
        <p:nvPicPr>
          <p:cNvPr id="22531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Декабристы в Усолье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/>
              <a:t>На территории Иркутской области проживало несколько десятков декабристов.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/>
              <a:t>Неподалеку от Усолья находились в Тельме, а затем в Большой Елани А. И Одоевский (1833 — 1836), там же — В. И. Штейнгейль (1835 — 1837) и А. 3. Муравьев (1839), в Олонках — В. Ф Раевский (1828 — 1872), в Бельске — П. Ф. Громницкий (1835 — 1851), И. А. Анненков с женой Полиной Егоровной (1835 — 1838 ), В. П. Колесников.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Железнодорожный вокзал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Герб города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" y="533400"/>
            <a:ext cx="7386638" cy="58674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79</TotalTime>
  <Words>220</Words>
  <Application>Microsoft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Arial</vt:lpstr>
      <vt:lpstr>Кимоно</vt:lpstr>
      <vt:lpstr>Мой город Усолье-Сибирское  </vt:lpstr>
      <vt:lpstr>Когда был основан?</vt:lpstr>
      <vt:lpstr>Известные люди</vt:lpstr>
      <vt:lpstr>Василий Фёдорович Шаманский</vt:lpstr>
      <vt:lpstr>Усолье-Сибирское в 1880-е годы </vt:lpstr>
      <vt:lpstr>Декабристы в Усолье</vt:lpstr>
      <vt:lpstr>Железнодорожный вокзал</vt:lpstr>
      <vt:lpstr>Герб города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Админ</cp:lastModifiedBy>
  <cp:revision>2</cp:revision>
  <cp:lastPrinted>1601-01-01T00:00:00Z</cp:lastPrinted>
  <dcterms:created xsi:type="dcterms:W3CDTF">1601-01-01T00:00:00Z</dcterms:created>
  <dcterms:modified xsi:type="dcterms:W3CDTF">2012-02-20T05:40:54Z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