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8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ed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038601"/>
            <a:ext cx="6324600" cy="609600"/>
          </a:xfrm>
        </p:spPr>
        <p:txBody>
          <a:bodyPr/>
          <a:lstStyle>
            <a:lvl1pPr algn="r"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5867400" cy="609600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4900-E419-4D7A-923A-6E496F12ECEE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722-1EE4-4249-8062-98CF7A9EC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4900-E419-4D7A-923A-6E496F12ECEE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722-1EE4-4249-8062-98CF7A9EC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4900-E419-4D7A-923A-6E496F12ECEE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722-1EE4-4249-8062-98CF7A9EC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4900-E419-4D7A-923A-6E496F12ECEE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722-1EE4-4249-8062-98CF7A9EC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4900-E419-4D7A-923A-6E496F12ECEE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722-1EE4-4249-8062-98CF7A9EC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4900-E419-4D7A-923A-6E496F12ECEE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722-1EE4-4249-8062-98CF7A9EC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4900-E419-4D7A-923A-6E496F12ECEE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722-1EE4-4249-8062-98CF7A9EC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4900-E419-4D7A-923A-6E496F12ECEE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722-1EE4-4249-8062-98CF7A9EC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4900-E419-4D7A-923A-6E496F12ECEE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722-1EE4-4249-8062-98CF7A9EC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4900-E419-4D7A-923A-6E496F12ECEE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722-1EE4-4249-8062-98CF7A9EC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4900-E419-4D7A-923A-6E496F12ECEE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722-1EE4-4249-8062-98CF7A9EC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edslid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4900-E419-4D7A-923A-6E496F12ECEE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A722-1EE4-4249-8062-98CF7A9EC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822" y="3357562"/>
            <a:ext cx="9054210" cy="218521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Победы оставалось </a:t>
            </a:r>
          </a:p>
          <a:p>
            <a:pPr algn="ctr"/>
            <a:r>
              <a:rPr lang="ru-RU" sz="6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всего 3 месяца…</a:t>
            </a:r>
            <a:endParaRPr lang="ru-RU" sz="6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5500702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Карюк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Алёна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 «Б» класс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МОУ «Гимназия №9», </a:t>
            </a:r>
          </a:p>
          <a:p>
            <a:pPr algn="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г.Усолье-Сибирское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14356"/>
            <a:ext cx="2500330" cy="22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571480"/>
            <a:ext cx="8286808" cy="60007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Мой прадед,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гвардии младший сержант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Деревин Николай Егорович,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в бою за Родину,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верный воинской присяге,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проявив геройство и мужество,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погиб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10 февраля 1945 года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в Восточной Пруссии.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Всего за три месяца до Победы!..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Ему было 20 лет…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2.jpg"/>
          <p:cNvPicPr>
            <a:picLocks noChangeAspect="1"/>
          </p:cNvPicPr>
          <p:nvPr/>
        </p:nvPicPr>
        <p:blipFill>
          <a:blip r:embed="rId2"/>
          <a:srcRect l="8466" b="21874"/>
          <a:stretch>
            <a:fillRect/>
          </a:stretch>
        </p:blipFill>
        <p:spPr>
          <a:xfrm>
            <a:off x="196998" y="785818"/>
            <a:ext cx="4017812" cy="4714884"/>
          </a:xfrm>
          <a:prstGeom prst="rect">
            <a:avLst/>
          </a:prstGeom>
        </p:spPr>
      </p:pic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640652"/>
            <a:ext cx="4429124" cy="3217347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286216" y="500042"/>
            <a:ext cx="4857784" cy="4572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Братья и племянница Николая - моя бабушка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Пермякова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 Галина Михайловна, вели поиски места его захоронения,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 делали запросы в разные организации.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Выяснилось, что прадед погиб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после освобождения Варшавы,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при взятии Кенигсберга. Похоронен в братской могиле в посёлке Славское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Багратионовского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 района Калининградской области.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088" y="214290"/>
            <a:ext cx="6425184" cy="427329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4500570"/>
            <a:ext cx="8786874" cy="20717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Братья Александр и Валерий съездили туда, увезли и высыпали иркутскую землю на могилу с фамилией брата.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У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Виталия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10 февраля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1962 года, в день гибели брата, родился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сын,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которого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назвали Николаем в честь погибшего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дяди.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Фамилия моего прадеда указана на памятнике воинам Великой войны 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городе Черемхово.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500042"/>
            <a:ext cx="9144000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В Мемориале памяти, созданном в Интернете к 65-летию Победы,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указаны сведения о моём прадеде.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Имеется запись из Донесения о безвозвратных потерях: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а также запись в печатной «Книге Памяти»,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изданной к 35-летию Великой Победы.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571480"/>
            <a:ext cx="8604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никогда не видела прадеда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своего,</a:t>
            </a:r>
          </a:p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слыхала даже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голоса его.</a:t>
            </a:r>
          </a:p>
          <a:p>
            <a:pPr algn="ctr"/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не пришёл с войны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домой,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для меня</a:t>
            </a:r>
          </a:p>
          <a:p>
            <a:pPr algn="ctr"/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Остался искоркою вечного огня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Картинка 17 из 203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00372"/>
            <a:ext cx="5526087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00087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5786" y="1214422"/>
            <a:ext cx="814393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Девятое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мая – великая дата!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Кто знает, что было б тогда, в сорок пятом,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Когда бы и прадеды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наши,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деды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Для нас не добыли великой Победы!</a:t>
            </a: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826" cy="17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844" y="1744688"/>
            <a:ext cx="8713787" cy="482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Через несколько дней мы будем отмечать  великую дату –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65 лет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 со дня Победы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в Великой Отечественной Войне.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Нет ни одной семьи,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которой не коснулась бы эта Война…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Candar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Я хочу рассказать о своём прадеде, родном дяде моей бабушки, память о котором бережно хранится в нашей семье.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304800"/>
            <a:ext cx="5429288" cy="1143000"/>
          </a:xfrm>
        </p:spPr>
        <p:txBody>
          <a:bodyPr>
            <a:noAutofit/>
          </a:bodyPr>
          <a:lstStyle/>
          <a:p>
            <a:r>
              <a:rPr sz="72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Мой прадед</a:t>
            </a:r>
            <a:endParaRPr lang="ru-RU" sz="7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1785926"/>
            <a:ext cx="47863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Деревин Николай Егорович,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родился в 1924 году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деревне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Касьяновка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Черемховского района</a:t>
            </a:r>
          </a:p>
          <a:p>
            <a:pPr algn="ctr"/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Дерев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260" y="1491210"/>
            <a:ext cx="3934550" cy="5081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4500594"/>
          </a:xfrm>
        </p:spPr>
        <p:txBody>
          <a:bodyPr>
            <a:normAutofit fontScale="90000"/>
          </a:bodyPr>
          <a:lstStyle/>
          <a:p>
            <a:r>
              <a:rPr smtClean="0">
                <a:latin typeface="Candara" pitchFamily="34" charset="0"/>
              </a:rPr>
              <a:t>В </a:t>
            </a:r>
            <a:r>
              <a:rPr sz="6000" smtClean="0">
                <a:latin typeface="Candara" pitchFamily="34" charset="0"/>
              </a:rPr>
              <a:t>1941</a:t>
            </a:r>
            <a:r>
              <a:rPr smtClean="0">
                <a:latin typeface="Candara" pitchFamily="34" charset="0"/>
              </a:rPr>
              <a:t> году, когда началась война, ему не было и 17 лет.</a:t>
            </a:r>
            <a:br>
              <a:rPr smtClean="0">
                <a:latin typeface="Candara" pitchFamily="34" charset="0"/>
              </a:rPr>
            </a:br>
            <a:r>
              <a:rPr smtClean="0">
                <a:latin typeface="Candara" pitchFamily="34" charset="0"/>
              </a:rPr>
              <a:t/>
            </a:r>
            <a:br>
              <a:rPr smtClean="0">
                <a:latin typeface="Candara" pitchFamily="34" charset="0"/>
              </a:rPr>
            </a:br>
            <a:r>
              <a:rPr lang="ru-RU" dirty="0" smtClean="0">
                <a:latin typeface="Candara" pitchFamily="34" charset="0"/>
              </a:rPr>
              <a:t>К</a:t>
            </a:r>
            <a:r>
              <a:rPr smtClean="0">
                <a:latin typeface="Candara" pitchFamily="34" charset="0"/>
              </a:rPr>
              <a:t>роме него в семье было ещё </a:t>
            </a:r>
            <a:br>
              <a:rPr smtClean="0">
                <a:latin typeface="Candara" pitchFamily="34" charset="0"/>
              </a:rPr>
            </a:br>
            <a:r>
              <a:rPr smtClean="0">
                <a:latin typeface="Candara" pitchFamily="34" charset="0"/>
              </a:rPr>
              <a:t>6 </a:t>
            </a:r>
            <a:r>
              <a:rPr smtClean="0">
                <a:latin typeface="Candara" pitchFamily="34" charset="0"/>
              </a:rPr>
              <a:t>малолетних детей: Михаил, </a:t>
            </a:r>
            <a:r>
              <a:rPr smtClean="0">
                <a:latin typeface="Candara" pitchFamily="34" charset="0"/>
              </a:rPr>
              <a:t>Анатолий, Тамара</a:t>
            </a:r>
            <a:r>
              <a:rPr smtClean="0">
                <a:latin typeface="Candara" pitchFamily="34" charset="0"/>
              </a:rPr>
              <a:t>, Виталий, Валерий и Александр.</a:t>
            </a:r>
            <a:br>
              <a:rPr smtClean="0">
                <a:latin typeface="Candara" pitchFamily="34" charset="0"/>
              </a:rPr>
            </a:br>
            <a:endParaRPr lang="ru-RU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57562"/>
            <a:ext cx="4429156" cy="3643338"/>
          </a:xfrm>
        </p:spPr>
        <p:txBody>
          <a:bodyPr>
            <a:normAutofit/>
          </a:bodyPr>
          <a:lstStyle/>
          <a:p>
            <a:r>
              <a:rPr sz="3200" smtClean="0">
                <a:latin typeface="Candara" pitchFamily="34" charset="0"/>
              </a:rPr>
              <a:t>В армию Николая не взяли, так как он был ещё маленьким.  Чтобы помочь фронту, он стал работать в шахте.</a:t>
            </a:r>
            <a:endParaRPr lang="ru-RU" sz="3200" dirty="0">
              <a:latin typeface="Candara" pitchFamily="34" charset="0"/>
            </a:endParaRPr>
          </a:p>
        </p:txBody>
      </p:sp>
      <p:pic>
        <p:nvPicPr>
          <p:cNvPr id="4" name="Рисунок 3" descr="Изображение 009.jpg"/>
          <p:cNvPicPr>
            <a:picLocks noChangeAspect="1"/>
          </p:cNvPicPr>
          <p:nvPr/>
        </p:nvPicPr>
        <p:blipFill>
          <a:blip r:embed="rId2"/>
          <a:srcRect l="1261" b="2857"/>
          <a:stretch>
            <a:fillRect/>
          </a:stretch>
        </p:blipFill>
        <p:spPr>
          <a:xfrm>
            <a:off x="5072098" y="2143116"/>
            <a:ext cx="3929058" cy="4528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0694" y="135729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Справка с места работы </a:t>
            </a:r>
          </a:p>
          <a:p>
            <a:pPr algn="ctr"/>
            <a:r>
              <a:rPr lang="ru-RU" dirty="0" smtClean="0"/>
              <a:t>1943 год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3143272" cy="3830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642918"/>
            <a:ext cx="8715404" cy="59293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Добившись снятия брони, в сентябре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1943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года Николай был призван на службу в Красную армию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и отправлен на Первый Белорусский фронт.</a:t>
            </a:r>
          </a:p>
          <a:p>
            <a:pPr>
              <a:spcBef>
                <a:spcPct val="0"/>
              </a:spcBef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Ему было </a:t>
            </a:r>
            <a:r>
              <a:rPr lang="ru-RU" sz="4800" b="1" dirty="0" smtClean="0">
                <a:solidFill>
                  <a:srgbClr val="FF0000"/>
                </a:solidFill>
                <a:latin typeface="Candara" pitchFamily="34" charset="0"/>
                <a:ea typeface="+mj-ea"/>
                <a:cs typeface="+mj-cs"/>
              </a:rPr>
              <a:t>19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 лет.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5" name="Рисунок 4" descr="Изображение 008.jpg"/>
          <p:cNvPicPr>
            <a:picLocks noChangeAspect="1"/>
          </p:cNvPicPr>
          <p:nvPr/>
        </p:nvPicPr>
        <p:blipFill>
          <a:blip r:embed="rId2"/>
          <a:srcRect b="5000"/>
          <a:stretch>
            <a:fillRect/>
          </a:stretch>
        </p:blipFill>
        <p:spPr>
          <a:xfrm>
            <a:off x="4286248" y="2285992"/>
            <a:ext cx="464347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571480"/>
            <a:ext cx="8286808" cy="1714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Сохранились письма моего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 прадеда, которые он писал домой с фронта родителям, младшим братьям и сестре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4" name="Рисунок 3" descr="Изображение 014.jpg"/>
          <p:cNvPicPr>
            <a:picLocks noChangeAspect="1"/>
          </p:cNvPicPr>
          <p:nvPr/>
        </p:nvPicPr>
        <p:blipFill>
          <a:blip r:embed="rId2"/>
          <a:srcRect l="3312" t="9981" r="6814" b="8162"/>
          <a:stretch>
            <a:fillRect/>
          </a:stretch>
        </p:blipFill>
        <p:spPr>
          <a:xfrm rot="16200000">
            <a:off x="2414847" y="1085560"/>
            <a:ext cx="4727896" cy="68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1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 l="4169" t="14583" r="1305" b="14583"/>
          <a:stretch>
            <a:fillRect/>
          </a:stretch>
        </p:blipFill>
        <p:spPr>
          <a:xfrm>
            <a:off x="0" y="1714488"/>
            <a:ext cx="4021539" cy="4143404"/>
          </a:xfrm>
          <a:prstGeom prst="rect">
            <a:avLst/>
          </a:prstGeom>
        </p:spPr>
      </p:pic>
      <p:pic>
        <p:nvPicPr>
          <p:cNvPr id="4" name="Рисунок 3" descr="Изображение 01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 l="1305" t="16666" r="5602" b="13541"/>
          <a:stretch>
            <a:fillRect/>
          </a:stretch>
        </p:blipFill>
        <p:spPr>
          <a:xfrm rot="19961367">
            <a:off x="2423072" y="2568438"/>
            <a:ext cx="3685342" cy="3798737"/>
          </a:xfrm>
          <a:prstGeom prst="rect">
            <a:avLst/>
          </a:prstGeom>
        </p:spPr>
      </p:pic>
      <p:pic>
        <p:nvPicPr>
          <p:cNvPr id="5" name="Рисунок 4" descr="Изображение 01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</a:blip>
          <a:srcRect l="9898" t="15625" r="22788" b="8333"/>
          <a:stretch>
            <a:fillRect/>
          </a:stretch>
        </p:blipFill>
        <p:spPr>
          <a:xfrm rot="10800000">
            <a:off x="5786414" y="1643026"/>
            <a:ext cx="3357586" cy="521497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571480"/>
            <a:ext cx="9144000" cy="3929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             В письмах родным он писал: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«Нахожусь в боях… Жив, здоров…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 Добьём врага, кончим войну,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тогда приеду домой.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А пока до свиданья, остаюсь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бить врага 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по-гвардейски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Ваш сын Деревин»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571480"/>
            <a:ext cx="9144000" cy="33575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Места боевых действий в письмах указывать было нельзя. Все они проверялись военной цензурой.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Поэтому,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 где находится Николай, родные не знали.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Он лишь писал: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«Бои идут очень ожесточённые…».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А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19 марта 1945 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года родители получили извещение – «похоронку»…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3" name="Рисунок 2" descr="Изображение 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633799"/>
            <a:ext cx="7286676" cy="322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Red_Updat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30005056</Template>
  <TotalTime>247</TotalTime>
  <Words>463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AbstractRed_Updated</vt:lpstr>
      <vt:lpstr>Слайд 1</vt:lpstr>
      <vt:lpstr>Слайд 2</vt:lpstr>
      <vt:lpstr>Мой прадед</vt:lpstr>
      <vt:lpstr>В 1941 году, когда началась война, ему не было и 17 лет.  Кроме него в семье было ещё  6 малолетних детей: Михаил, Анатолий, Тамара, Виталий, Валерий и Александр. </vt:lpstr>
      <vt:lpstr>В армию Николая не взяли, так как он был ещё маленьким.  Чтобы помочь фронту, он стал работать в шахте.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HOME</cp:lastModifiedBy>
  <cp:revision>31</cp:revision>
  <dcterms:created xsi:type="dcterms:W3CDTF">2010-05-04T12:51:18Z</dcterms:created>
  <dcterms:modified xsi:type="dcterms:W3CDTF">2010-05-07T11:55:08Z</dcterms:modified>
</cp:coreProperties>
</file>